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83CD-2D69-4B34-9650-7DE3052E8454}" type="datetimeFigureOut">
              <a:rPr lang="fr-FR" smtClean="0"/>
              <a:t>21/05/2013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3EE2D-370F-4ED7-93A6-A3B3E12CF28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080"/>
            <a:ext cx="9144000" cy="689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Affichage à l'écran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hderridj</dc:creator>
  <cp:lastModifiedBy>hderridj</cp:lastModifiedBy>
  <cp:revision>11</cp:revision>
  <dcterms:created xsi:type="dcterms:W3CDTF">2013-05-21T12:47:08Z</dcterms:created>
  <dcterms:modified xsi:type="dcterms:W3CDTF">2013-05-21T12:55:57Z</dcterms:modified>
</cp:coreProperties>
</file>